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Option 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13AC31F-52A9-C448-A1DF-63E7D0E17D56}"/>
              </a:ext>
            </a:extLst>
          </p:cNvPr>
          <p:cNvSpPr/>
          <p:nvPr userDrawn="1"/>
        </p:nvSpPr>
        <p:spPr>
          <a:xfrm>
            <a:off x="398463" y="381000"/>
            <a:ext cx="11430000" cy="6096000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73000"/>
                </a:schemeClr>
              </a:gs>
              <a:gs pos="100000">
                <a:schemeClr val="accent5">
                  <a:lumMod val="50000"/>
                  <a:alpha val="83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715633"/>
            <a:ext cx="11125200" cy="584789"/>
          </a:xfrm>
        </p:spPr>
        <p:txBody>
          <a:bodyPr>
            <a:noAutofit/>
          </a:bodyPr>
          <a:lstStyle>
            <a:lvl1pPr marL="228600" algn="l"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635053"/>
            <a:ext cx="9547725" cy="841248"/>
          </a:xfrm>
          <a:solidFill>
            <a:schemeClr val="tx1"/>
          </a:solidFill>
          <a:ln>
            <a:noFill/>
          </a:ln>
        </p:spPr>
        <p:txBody>
          <a:bodyPr anchor="ctr">
            <a:noAutofit/>
          </a:bodyPr>
          <a:lstStyle>
            <a:lvl1pPr marL="640080" indent="0" algn="l">
              <a:buNone/>
              <a:defRPr sz="280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CREEPERS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And how to deal with them</a:t>
            </a:r>
          </a:p>
          <a:p>
            <a:r>
              <a:rPr lang="en-US" sz="2400" i="1" dirty="0" smtClean="0"/>
              <a:t>from Jude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966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Jude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AUTHOR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only one known in Scripture that fits this description is Jude, the brother of Jesus (Mark 6:3; Acts 1:14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Interesting that he calls himself the brother of James, but not the brother of Jesus</a:t>
            </a:r>
            <a:r>
              <a:rPr lang="en-US" sz="2400" dirty="0" smtClean="0"/>
              <a:t>. (cf. v</a:t>
            </a:r>
            <a:r>
              <a:rPr lang="en-US" sz="2400" dirty="0"/>
              <a:t>. 3; </a:t>
            </a:r>
            <a:r>
              <a:rPr lang="en-US" sz="2400" dirty="0" smtClean="0"/>
              <a:t>Mark </a:t>
            </a:r>
            <a:r>
              <a:rPr lang="en-US" sz="2400" dirty="0"/>
              <a:t>3:33-35). </a:t>
            </a:r>
            <a:endParaRPr lang="en-US" sz="2400" dirty="0" smtClean="0"/>
          </a:p>
          <a:p>
            <a:pPr lvl="1"/>
            <a:r>
              <a:rPr lang="en-US" sz="2400" dirty="0"/>
              <a:t>Lord is the preferred title of Jude for Jesus in this book.</a:t>
            </a:r>
          </a:p>
          <a:p>
            <a:r>
              <a:rPr lang="en-US" sz="2800" dirty="0" smtClean="0"/>
              <a:t>PURPOSE</a:t>
            </a:r>
            <a:endParaRPr lang="en-US" sz="2800" dirty="0"/>
          </a:p>
          <a:p>
            <a:pPr lvl="1"/>
            <a:r>
              <a:rPr lang="en-US" sz="2400" dirty="0"/>
              <a:t>Jude mentions that he wanted to write something completely different, but felt the need to write about this topic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An exhortation to contend earnestly for the faith.</a:t>
            </a:r>
          </a:p>
          <a:p>
            <a:pPr lvl="1"/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7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10" y="260787"/>
            <a:ext cx="11377449" cy="6352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372" y="609600"/>
            <a:ext cx="6068148" cy="1356360"/>
          </a:xfrm>
        </p:spPr>
        <p:txBody>
          <a:bodyPr/>
          <a:lstStyle/>
          <a:p>
            <a:r>
              <a:rPr lang="en-US" dirty="0" smtClean="0"/>
              <a:t>The Creepers (v.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372" y="2057400"/>
            <a:ext cx="6065499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Their end</a:t>
            </a:r>
          </a:p>
          <a:p>
            <a:r>
              <a:rPr lang="en-US" sz="2800" dirty="0" smtClean="0"/>
              <a:t>Their character</a:t>
            </a:r>
          </a:p>
          <a:p>
            <a:r>
              <a:rPr lang="en-US" sz="2800" dirty="0" smtClean="0"/>
              <a:t>Their behavior and teaching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does someone like this creep in?</a:t>
            </a:r>
          </a:p>
          <a:p>
            <a:endParaRPr lang="en-US" sz="2800" dirty="0"/>
          </a:p>
          <a:p>
            <a:pPr lvl="1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39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 salient traits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98332" y="1628523"/>
          <a:ext cx="10544536" cy="3652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8341"/>
                <a:gridCol w="4589920"/>
                <a:gridCol w="486627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v.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Ungodliness, licentiousness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Deny Master and Lord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v. 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Defile the flesh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Reject authority (and revile majesties)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v. 15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Ungodly deeds in ungodly way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Harsh things have spoken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v. 18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Ungodly lusts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Mockers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1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Reminders (vv. 5, 17)</a:t>
            </a:r>
          </a:p>
          <a:p>
            <a:pPr lvl="1"/>
            <a:r>
              <a:rPr lang="en-US" sz="2400" dirty="0" smtClean="0"/>
              <a:t>That the Lord punishes the ungodly</a:t>
            </a:r>
          </a:p>
          <a:p>
            <a:pPr lvl="1"/>
            <a:r>
              <a:rPr lang="en-US" sz="2400" dirty="0" smtClean="0"/>
              <a:t>Remembering and applying what the apostles said</a:t>
            </a:r>
          </a:p>
          <a:p>
            <a:r>
              <a:rPr lang="en-US" sz="3200" dirty="0" smtClean="0"/>
              <a:t>Our personal relationship with God (20-21)</a:t>
            </a:r>
          </a:p>
          <a:p>
            <a:pPr lvl="1"/>
            <a:r>
              <a:rPr lang="en-US" sz="2400" dirty="0" smtClean="0"/>
              <a:t>Building faith</a:t>
            </a:r>
          </a:p>
          <a:p>
            <a:pPr lvl="1"/>
            <a:r>
              <a:rPr lang="en-US" sz="2400" dirty="0" smtClean="0"/>
              <a:t>Prayer in the Spirit </a:t>
            </a:r>
          </a:p>
          <a:p>
            <a:pPr lvl="1"/>
            <a:r>
              <a:rPr lang="en-US" sz="2400" dirty="0" smtClean="0"/>
              <a:t>Keeping yourself in God’s love</a:t>
            </a:r>
          </a:p>
          <a:p>
            <a:pPr lvl="1"/>
            <a:r>
              <a:rPr lang="en-US" sz="2400" dirty="0" smtClean="0"/>
              <a:t>Waiting for the mercy of Jesus</a:t>
            </a:r>
          </a:p>
          <a:p>
            <a:r>
              <a:rPr lang="en-US" sz="3200" dirty="0" smtClean="0"/>
              <a:t>Interact with others appropriately (22-23)</a:t>
            </a:r>
          </a:p>
          <a:p>
            <a:pPr lvl="1"/>
            <a:endParaRPr lang="en-US" sz="2400" dirty="0"/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55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3030" y="3594537"/>
            <a:ext cx="9966960" cy="1149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Jude 24,25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876" y="429380"/>
            <a:ext cx="9417269" cy="3165157"/>
          </a:xfrm>
        </p:spPr>
        <p:txBody>
          <a:bodyPr>
            <a:normAutofit/>
          </a:bodyPr>
          <a:lstStyle/>
          <a:p>
            <a:r>
              <a:rPr lang="en-US" sz="3600" i="1" dirty="0"/>
              <a:t> Now to him who is able to keep you from stumbling and to present you blameless before the presence of his glory with great joy, </a:t>
            </a:r>
            <a:r>
              <a:rPr lang="en-US" sz="3600" i="1" dirty="0" smtClean="0"/>
              <a:t>to </a:t>
            </a:r>
            <a:r>
              <a:rPr lang="en-US" sz="3600" i="1" dirty="0"/>
              <a:t>the only God, our Savior, through Jesus Christ our Lord, be glory, majesty, dominion, and authority, before all time and now and forever. Amen. 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484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41</TotalTime>
  <Words>259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Basis</vt:lpstr>
      <vt:lpstr>CREEPERS</vt:lpstr>
      <vt:lpstr>Introduction to Jude</vt:lpstr>
      <vt:lpstr>The Creepers (v. 4)</vt:lpstr>
      <vt:lpstr>Dual salient traits</vt:lpstr>
      <vt:lpstr>Our defense</vt:lpstr>
      <vt:lpstr>Jude 24,25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CREEPERS</dc:title>
  <dc:creator>Esther Eubanks</dc:creator>
  <cp:lastModifiedBy>Esther Eubanks</cp:lastModifiedBy>
  <cp:revision>6</cp:revision>
  <dcterms:created xsi:type="dcterms:W3CDTF">2023-05-17T17:25:31Z</dcterms:created>
  <dcterms:modified xsi:type="dcterms:W3CDTF">2023-05-20T11:42:22Z</dcterms:modified>
</cp:coreProperties>
</file>